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4" r:id="rId3"/>
    <p:sldId id="285" r:id="rId4"/>
    <p:sldId id="288" r:id="rId5"/>
    <p:sldId id="289" r:id="rId6"/>
    <p:sldId id="287" r:id="rId7"/>
    <p:sldId id="286" r:id="rId8"/>
    <p:sldId id="291" r:id="rId9"/>
    <p:sldId id="293" r:id="rId10"/>
    <p:sldId id="294" r:id="rId11"/>
    <p:sldId id="290" r:id="rId12"/>
    <p:sldId id="295" r:id="rId13"/>
    <p:sldId id="297" r:id="rId14"/>
    <p:sldId id="296" r:id="rId15"/>
    <p:sldId id="298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DAB95-5303-40AC-8FD8-D97C738B533C}">
          <p14:sldIdLst>
            <p14:sldId id="260"/>
            <p14:sldId id="264"/>
            <p14:sldId id="285"/>
            <p14:sldId id="288"/>
            <p14:sldId id="289"/>
            <p14:sldId id="287"/>
            <p14:sldId id="286"/>
            <p14:sldId id="291"/>
            <p14:sldId id="293"/>
          </p14:sldIdLst>
        </p14:section>
        <p14:section name="Untitled Section" id="{6A644200-961F-4724-AD5D-F1796172FF83}">
          <p14:sldIdLst>
            <p14:sldId id="294"/>
            <p14:sldId id="290"/>
            <p14:sldId id="295"/>
            <p14:sldId id="297"/>
            <p14:sldId id="296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2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92A4A-B46D-4578-977A-64B18FD03AA7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6BB1D-F7E0-45AC-B040-6B01B3AF06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6BB1D-F7E0-45AC-B040-6B01B3AF06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4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6BB1D-F7E0-45AC-B040-6B01B3AF06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1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75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8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1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32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8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6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3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E3FAF-EE91-49A0-8B1D-731A8DD04F7A}" type="datetimeFigureOut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A69A1-51B2-4F68-9233-9AC5A2B780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30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696200" cy="175259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MISS AMERICA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WELCOME EVENT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6552"/>
            <a:ext cx="6553200" cy="145084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Miss America 2022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EMMA BROYLES</a:t>
            </a:r>
          </a:p>
          <a:p>
            <a:r>
              <a:rPr lang="en-US" sz="1700" b="1" dirty="0">
                <a:latin typeface="Verdana" panose="020B0604030504040204" pitchFamily="34" charset="0"/>
                <a:ea typeface="Verdana" panose="020B0604030504040204" pitchFamily="34" charset="0"/>
              </a:rPr>
              <a:t>SEPTEMBER 16, 2022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BDA670D-CFD6-69DD-0164-39D75B755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90800"/>
            <a:ext cx="3224784" cy="145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3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ABE539-8014-214D-D480-74ECF150AD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172" y="336592"/>
            <a:ext cx="1475655" cy="221348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5D657-A14A-19B6-4851-E7F178D84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044" y="328358"/>
            <a:ext cx="3320226" cy="2213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D51E68-75AD-71BE-9053-7624C48FA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120" y="336592"/>
            <a:ext cx="3374836" cy="2249889"/>
          </a:xfrm>
          <a:prstGeom prst="rect">
            <a:avLst/>
          </a:prstGeom>
        </p:spPr>
      </p:pic>
      <p:pic>
        <p:nvPicPr>
          <p:cNvPr id="7" name="Picture 6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EA9B8889-47C6-0FCE-1949-F99674F5E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3" y="2871050"/>
            <a:ext cx="5343305" cy="3650358"/>
          </a:xfrm>
          <a:prstGeom prst="rect">
            <a:avLst/>
          </a:prstGeom>
        </p:spPr>
      </p:pic>
      <p:pic>
        <p:nvPicPr>
          <p:cNvPr id="12" name="Picture 11" descr="A picture containing person, wall, indoor, floor&#10;&#10;Description automatically generated">
            <a:extLst>
              <a:ext uri="{FF2B5EF4-FFF2-40B4-BE49-F238E27FC236}">
                <a16:creationId xmlns:a16="http://schemas.microsoft.com/office/drawing/2014/main" id="{0865F613-A3E0-3682-9F21-5F3384F36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91" y="2871050"/>
            <a:ext cx="2982272" cy="19881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A71336-B66F-4A35-32B4-5D7ACAB82F23}"/>
              </a:ext>
            </a:extLst>
          </p:cNvPr>
          <p:cNvSpPr txBox="1"/>
          <p:nvPr/>
        </p:nvSpPr>
        <p:spPr>
          <a:xfrm>
            <a:off x="5883391" y="5257800"/>
            <a:ext cx="3108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BUILDING 1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Adult Day Program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Cafeteria Services</a:t>
            </a:r>
          </a:p>
        </p:txBody>
      </p:sp>
    </p:spTree>
    <p:extLst>
      <p:ext uri="{BB962C8B-B14F-4D97-AF65-F5344CB8AC3E}">
        <p14:creationId xmlns:p14="http://schemas.microsoft.com/office/powerpoint/2010/main" val="221746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53" y="333956"/>
            <a:ext cx="3259999" cy="21733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5486400"/>
            <a:ext cx="3008313" cy="6397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95339344-016B-B539-894B-44CCED483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32" y="335631"/>
            <a:ext cx="2079562" cy="3119343"/>
          </a:xfrm>
          <a:prstGeom prst="rect">
            <a:avLst/>
          </a:prstGeom>
        </p:spPr>
      </p:pic>
      <p:pic>
        <p:nvPicPr>
          <p:cNvPr id="8" name="Picture 7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E16A2ADE-40E7-4363-74BD-AE04E60EC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6" y="3543383"/>
            <a:ext cx="2079562" cy="3119343"/>
          </a:xfrm>
          <a:prstGeom prst="rect">
            <a:avLst/>
          </a:prstGeom>
        </p:spPr>
      </p:pic>
      <p:pic>
        <p:nvPicPr>
          <p:cNvPr id="10" name="Picture 9" descr="A couple of people wearing masks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1E67B5F-A136-9529-BC8C-1456116272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26728"/>
            <a:ext cx="1828800" cy="2743200"/>
          </a:xfrm>
          <a:prstGeom prst="rect">
            <a:avLst/>
          </a:prstGeom>
        </p:spPr>
      </p:pic>
      <p:pic>
        <p:nvPicPr>
          <p:cNvPr id="12" name="Picture 11" descr="A picture containing text, person, box&#10;&#10;Description automatically generated">
            <a:extLst>
              <a:ext uri="{FF2B5EF4-FFF2-40B4-BE49-F238E27FC236}">
                <a16:creationId xmlns:a16="http://schemas.microsoft.com/office/drawing/2014/main" id="{9B39904F-99EE-6404-5CA7-4F110D27B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94" y="333956"/>
            <a:ext cx="1988628" cy="298294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2A6E8C9-E3AA-80D4-F61E-3E506AD46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26" y="4343400"/>
            <a:ext cx="4098607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0BA113-2E64-D8A6-FA31-FC1EFA9EBEE4}"/>
              </a:ext>
            </a:extLst>
          </p:cNvPr>
          <p:cNvSpPr txBox="1"/>
          <p:nvPr/>
        </p:nvSpPr>
        <p:spPr>
          <a:xfrm>
            <a:off x="312453" y="2590800"/>
            <a:ext cx="370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BUILDING 2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Adult Day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D530D6-7C3B-805B-03CA-14296C8EED79}"/>
              </a:ext>
            </a:extLst>
          </p:cNvPr>
          <p:cNvSpPr txBox="1"/>
          <p:nvPr/>
        </p:nvSpPr>
        <p:spPr>
          <a:xfrm>
            <a:off x="4939726" y="3657601"/>
            <a:ext cx="409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CROWN THANK YOU CARD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Designed by Clients</a:t>
            </a:r>
          </a:p>
        </p:txBody>
      </p:sp>
    </p:spTree>
    <p:extLst>
      <p:ext uri="{BB962C8B-B14F-4D97-AF65-F5344CB8AC3E}">
        <p14:creationId xmlns:p14="http://schemas.microsoft.com/office/powerpoint/2010/main" val="4012577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175" y="304800"/>
            <a:ext cx="3916026" cy="2770833"/>
          </a:xfrm>
          <a:prstGeom prst="rect">
            <a:avLst/>
          </a:prstGeom>
        </p:spPr>
      </p:pic>
      <p:pic>
        <p:nvPicPr>
          <p:cNvPr id="6" name="Picture 5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E32FDEFD-5AA5-5AA4-5143-890ED60CB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93" y="3042968"/>
            <a:ext cx="4117276" cy="2744850"/>
          </a:xfrm>
          <a:prstGeom prst="rect">
            <a:avLst/>
          </a:prstGeom>
        </p:spPr>
      </p:pic>
      <p:pic>
        <p:nvPicPr>
          <p:cNvPr id="8" name="Picture 7" descr="A group of wom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9226BE8-8038-36C6-2DF4-A28F47A8A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6" y="177158"/>
            <a:ext cx="4074859" cy="2716573"/>
          </a:xfrm>
          <a:prstGeom prst="rect">
            <a:avLst/>
          </a:prstGeom>
        </p:spPr>
      </p:pic>
      <p:pic>
        <p:nvPicPr>
          <p:cNvPr id="12" name="Picture 11" descr="A person wearing a crown and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143C12E9-70E1-5332-1E5F-7C1F53374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3" y="3194379"/>
            <a:ext cx="3970924" cy="3358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1BD835-5CA3-4064-960E-CB792EAF8932}"/>
              </a:ext>
            </a:extLst>
          </p:cNvPr>
          <p:cNvSpPr txBox="1"/>
          <p:nvPr/>
        </p:nvSpPr>
        <p:spPr>
          <a:xfrm>
            <a:off x="4817716" y="5562600"/>
            <a:ext cx="3919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BUILDING 3</a:t>
            </a:r>
          </a:p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FYI – For Your Independence</a:t>
            </a:r>
          </a:p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Yucca Valley – Work Activity</a:t>
            </a:r>
          </a:p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and Clients Virtually on Zoom</a:t>
            </a:r>
          </a:p>
        </p:txBody>
      </p:sp>
    </p:spTree>
    <p:extLst>
      <p:ext uri="{BB962C8B-B14F-4D97-AF65-F5344CB8AC3E}">
        <p14:creationId xmlns:p14="http://schemas.microsoft.com/office/powerpoint/2010/main" val="113839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970" y="3403878"/>
            <a:ext cx="3919956" cy="26133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516FA3E-701B-5411-50E7-A09EBC766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6601" cy="6855488"/>
          </a:xfrm>
          <a:prstGeom prst="rect">
            <a:avLst/>
          </a:prstGeom>
        </p:spPr>
      </p:pic>
      <p:pic>
        <p:nvPicPr>
          <p:cNvPr id="8" name="Picture 7" descr="A picture containing person, wall, holding, posing&#10;&#10;Description automatically generated">
            <a:extLst>
              <a:ext uri="{FF2B5EF4-FFF2-40B4-BE49-F238E27FC236}">
                <a16:creationId xmlns:a16="http://schemas.microsoft.com/office/drawing/2014/main" id="{58ABB090-2B3A-152D-3F56-17DD91938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07" y="500848"/>
            <a:ext cx="3912419" cy="2608279"/>
          </a:xfrm>
          <a:prstGeom prst="rect">
            <a:avLst/>
          </a:prstGeom>
        </p:spPr>
      </p:pic>
      <p:pic>
        <p:nvPicPr>
          <p:cNvPr id="10" name="Picture 9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28A57D09-7845-B69F-6CB3-21F36ABC2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61" y="1641477"/>
            <a:ext cx="2417233" cy="36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3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613" y="1154592"/>
            <a:ext cx="7002774" cy="52520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0BFE0-33B2-548D-F9FE-40299C3D1EA5}"/>
              </a:ext>
            </a:extLst>
          </p:cNvPr>
          <p:cNvSpPr txBox="1"/>
          <p:nvPr/>
        </p:nvSpPr>
        <p:spPr>
          <a:xfrm>
            <a:off x="1070614" y="228600"/>
            <a:ext cx="700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THANK  YOU  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Desert Arc Team and Welcome Entourage</a:t>
            </a:r>
          </a:p>
        </p:txBody>
      </p:sp>
    </p:spTree>
    <p:extLst>
      <p:ext uri="{BB962C8B-B14F-4D97-AF65-F5344CB8AC3E}">
        <p14:creationId xmlns:p14="http://schemas.microsoft.com/office/powerpoint/2010/main" val="204085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1" y="533400"/>
            <a:ext cx="6781800" cy="50863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932BB-A5FE-1CC8-2897-1CD6D38B5D61}"/>
              </a:ext>
            </a:extLst>
          </p:cNvPr>
          <p:cNvSpPr txBox="1"/>
          <p:nvPr/>
        </p:nvSpPr>
        <p:spPr>
          <a:xfrm>
            <a:off x="1066799" y="5791200"/>
            <a:ext cx="6858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THANK YOU </a:t>
            </a:r>
          </a:p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MISS AMERICA</a:t>
            </a:r>
          </a:p>
        </p:txBody>
      </p:sp>
    </p:spTree>
    <p:extLst>
      <p:ext uri="{BB962C8B-B14F-4D97-AF65-F5344CB8AC3E}">
        <p14:creationId xmlns:p14="http://schemas.microsoft.com/office/powerpoint/2010/main" val="51236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9BE72A4-DE43-442D-0BA3-0B432F94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089" y="4406900"/>
            <a:ext cx="4285623" cy="1362075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Emma Broyles</a:t>
            </a:r>
            <a:b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Miss America 2022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b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Advocate I  Vocalist  |  Student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B49B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700" dirty="0">
              <a:solidFill>
                <a:srgbClr val="E2836B"/>
              </a:solidFill>
            </a:endParaRPr>
          </a:p>
          <a:p>
            <a:pPr algn="l"/>
            <a:endParaRPr lang="en-US" sz="1700" dirty="0">
              <a:solidFill>
                <a:srgbClr val="E2836B"/>
              </a:solidFill>
            </a:endParaRPr>
          </a:p>
          <a:p>
            <a:pPr algn="l"/>
            <a:endParaRPr lang="en-US" sz="1700" dirty="0">
              <a:solidFill>
                <a:srgbClr val="E2836B"/>
              </a:solidFill>
            </a:endParaRPr>
          </a:p>
          <a:p>
            <a:pPr algn="l"/>
            <a:endParaRPr lang="en-US" sz="1700" dirty="0">
              <a:solidFill>
                <a:srgbClr val="E2836B"/>
              </a:solidFill>
            </a:endParaRPr>
          </a:p>
        </p:txBody>
      </p:sp>
      <p:pic>
        <p:nvPicPr>
          <p:cNvPr id="5" name="Google Shape;61;p14">
            <a:extLst>
              <a:ext uri="{FF2B5EF4-FFF2-40B4-BE49-F238E27FC236}">
                <a16:creationId xmlns:a16="http://schemas.microsoft.com/office/drawing/2014/main" id="{FC89F34B-43D6-3D7E-5488-3912F3B76824}"/>
              </a:ext>
            </a:extLst>
          </p:cNvPr>
          <p:cNvPicPr preferRelativeResize="0"/>
          <p:nvPr/>
        </p:nvPicPr>
        <p:blipFill rotWithShape="1">
          <a:blip r:embed="rId2"/>
          <a:srcRect l="6627" r="27088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  <a:noFill/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CA3DD75C-BDAF-DC22-4A29-6E358AE81B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400" y="229484"/>
            <a:ext cx="4285623" cy="3515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0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065E5-870B-F648-8DAA-507D01D85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564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1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9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2640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4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9162" y="554335"/>
            <a:ext cx="4498180" cy="2874666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08896DE8-628E-BCF7-E03D-BC3CE95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" y="533400"/>
            <a:ext cx="4247103" cy="289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BCA37-ED6C-68EB-3A46-75BEA43FF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8" y="3581400"/>
            <a:ext cx="4211802" cy="2743200"/>
          </a:xfrm>
          <a:prstGeom prst="rect">
            <a:avLst/>
          </a:prstGeom>
        </p:spPr>
      </p:pic>
      <p:pic>
        <p:nvPicPr>
          <p:cNvPr id="10" name="Picture 9" descr="A picture containing person, outdoor, standing, people&#10;&#10;Description automatically generated">
            <a:extLst>
              <a:ext uri="{FF2B5EF4-FFF2-40B4-BE49-F238E27FC236}">
                <a16:creationId xmlns:a16="http://schemas.microsoft.com/office/drawing/2014/main" id="{72EE1EF4-79F9-28C5-5541-92ADD01A8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62" y="3581400"/>
            <a:ext cx="449818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1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r="22414"/>
          <a:stretch/>
        </p:blipFill>
        <p:spPr>
          <a:xfrm>
            <a:off x="4558602" y="1028198"/>
            <a:ext cx="3968749" cy="4801602"/>
          </a:xfrm>
          <a:prstGeom prst="rect">
            <a:avLst/>
          </a:prstGeom>
        </p:spPr>
      </p:pic>
      <p:pic>
        <p:nvPicPr>
          <p:cNvPr id="6" name="Picture 5" descr="A group of people standing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C3E10ED-25A6-7090-1801-C2D38C833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457200" y="2057400"/>
            <a:ext cx="3968751" cy="29765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FB081-8C6D-4E20-3BD4-78CB12DE828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70055-A014-420E-93B5-37424A1F09AF}"/>
              </a:ext>
            </a:extLst>
          </p:cNvPr>
          <p:cNvSpPr txBox="1"/>
          <p:nvPr/>
        </p:nvSpPr>
        <p:spPr>
          <a:xfrm>
            <a:off x="616649" y="965197"/>
            <a:ext cx="35743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WELCOME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MISS AMERICA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7B88C-F4FC-6294-1219-3642667383A5}"/>
              </a:ext>
            </a:extLst>
          </p:cNvPr>
          <p:cNvSpPr txBox="1"/>
          <p:nvPr/>
        </p:nvSpPr>
        <p:spPr>
          <a:xfrm flipH="1">
            <a:off x="798512" y="5503862"/>
            <a:ext cx="3392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PALM DESERT CAMPUS</a:t>
            </a:r>
          </a:p>
        </p:txBody>
      </p:sp>
    </p:spTree>
    <p:extLst>
      <p:ext uri="{BB962C8B-B14F-4D97-AF65-F5344CB8AC3E}">
        <p14:creationId xmlns:p14="http://schemas.microsoft.com/office/powerpoint/2010/main" val="335019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A3D4454E-EEAA-52FB-3597-FE8F415B5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8" y="990600"/>
            <a:ext cx="6286501" cy="4191000"/>
          </a:xfrm>
          <a:prstGeom prst="rect">
            <a:avLst/>
          </a:prstGeom>
        </p:spPr>
      </p:pic>
      <p:pic>
        <p:nvPicPr>
          <p:cNvPr id="8" name="Picture 7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E1330598-364C-0DE3-7E45-65BD99108B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10" y="533400"/>
            <a:ext cx="2387600" cy="358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F77AC7-26C4-C6B4-4937-34C74FB71070}"/>
              </a:ext>
            </a:extLst>
          </p:cNvPr>
          <p:cNvSpPr txBox="1"/>
          <p:nvPr/>
        </p:nvSpPr>
        <p:spPr>
          <a:xfrm>
            <a:off x="533400" y="525780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WELCOME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CLIENTS FROM THE RECYCLING CENTER</a:t>
            </a: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Came By Bus From Indio To Greet Miss America </a:t>
            </a:r>
          </a:p>
        </p:txBody>
      </p:sp>
    </p:spTree>
    <p:extLst>
      <p:ext uri="{BB962C8B-B14F-4D97-AF65-F5344CB8AC3E}">
        <p14:creationId xmlns:p14="http://schemas.microsoft.com/office/powerpoint/2010/main" val="447711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AF045-B174-6674-4652-824B1E19D3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0700" y="990600"/>
            <a:ext cx="3357405" cy="5036108"/>
          </a:xfrm>
          <a:prstGeom prst="rect">
            <a:avLst/>
          </a:prstGeom>
        </p:spPr>
      </p:pic>
      <p:pic>
        <p:nvPicPr>
          <p:cNvPr id="6" name="Picture 5" descr="A picture containing person, outdoor, person, grass&#10;&#10;Description automatically generated">
            <a:extLst>
              <a:ext uri="{FF2B5EF4-FFF2-40B4-BE49-F238E27FC236}">
                <a16:creationId xmlns:a16="http://schemas.microsoft.com/office/drawing/2014/main" id="{E7F1C44F-7C18-7DAE-B98E-1F0AB535A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"/>
            <a:ext cx="3657600" cy="2438400"/>
          </a:xfrm>
          <a:prstGeom prst="rect">
            <a:avLst/>
          </a:prstGeom>
        </p:spPr>
      </p:pic>
      <p:pic>
        <p:nvPicPr>
          <p:cNvPr id="8" name="Picture 7" descr="A picture containing tree, outdoor, person, standing&#10;&#10;Description automatically generated">
            <a:extLst>
              <a:ext uri="{FF2B5EF4-FFF2-40B4-BE49-F238E27FC236}">
                <a16:creationId xmlns:a16="http://schemas.microsoft.com/office/drawing/2014/main" id="{91F125C6-F35F-444B-B4AB-6D29257FA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86101"/>
            <a:ext cx="2628900" cy="1752600"/>
          </a:xfrm>
          <a:prstGeom prst="rect">
            <a:avLst/>
          </a:prstGeom>
        </p:spPr>
      </p:pic>
      <p:pic>
        <p:nvPicPr>
          <p:cNvPr id="10" name="Picture 9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D3FB23AD-B6D4-7C59-185B-03A02EF06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104803"/>
            <a:ext cx="2590800" cy="1727200"/>
          </a:xfrm>
          <a:prstGeom prst="rect">
            <a:avLst/>
          </a:prstGeom>
        </p:spPr>
      </p:pic>
      <p:pic>
        <p:nvPicPr>
          <p:cNvPr id="12" name="Picture 11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446B9E51-BD73-99BB-215A-405CDAF454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2" y="4915322"/>
            <a:ext cx="2628900" cy="1752600"/>
          </a:xfrm>
          <a:prstGeom prst="rect">
            <a:avLst/>
          </a:prstGeom>
        </p:spPr>
      </p:pic>
      <p:pic>
        <p:nvPicPr>
          <p:cNvPr id="14" name="Picture 13" descr="A person and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6BA177CE-DB7B-EA44-612A-852756953A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4915322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5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5311</TotalTime>
  <Words>99</Words>
  <Application>Microsoft Office PowerPoint</Application>
  <PresentationFormat>On-screen Show (4:3)</PresentationFormat>
  <Paragraphs>34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Office Theme</vt:lpstr>
      <vt:lpstr>MISS AMERICA WELCOME EVENT</vt:lpstr>
      <vt:lpstr>Emma Broyles Miss America 2022  Advocate I  Vocalist  |  Student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Michael C. Wales II</Manager>
  <Company>Paychex,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Benefits 2019</dc:title>
  <dc:creator>Michael C. Wales II</dc:creator>
  <cp:lastModifiedBy>Kathrene Wales</cp:lastModifiedBy>
  <cp:revision>101</cp:revision>
  <cp:lastPrinted>2013-04-09T22:39:10Z</cp:lastPrinted>
  <dcterms:created xsi:type="dcterms:W3CDTF">2013-04-09T22:32:57Z</dcterms:created>
  <dcterms:modified xsi:type="dcterms:W3CDTF">2022-09-22T14:20:40Z</dcterms:modified>
</cp:coreProperties>
</file>